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69" r:id="rId16"/>
    <p:sldId id="271" r:id="rId17"/>
    <p:sldId id="27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June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June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June 29,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3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상판과 하판이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링 내부 부피는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수축과 관계없이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내부 부피는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43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부피에 대하여 우리가 세운 식과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인벤터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모델링의 내부 부피 계산 결과를 비교하여 식을 검증한다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 (60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 30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 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도일 때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3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부피 </a:t>
                          </a:r>
                          <a:r>
                            <a:rPr lang="ko-KR" altLang="en-US" dirty="0" err="1"/>
                            <a:t>모델식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액추에이터가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b="0" i="1" dirty="0">
                    <a:latin typeface="Cambria Math" panose="02040503050406030204" pitchFamily="18" charset="0"/>
                  </a:rPr>
                  <a:t>은 다음과 같다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컴프레셔로부터의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 압력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P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에 의한 힘은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이고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탄성계수가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k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인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TPU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로 제작된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이므로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blipFill>
                <a:blip r:embed="rId2"/>
                <a:stretch>
                  <a:fillRect l="-485" t="-1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액추에이터가 수축함에 따라  발생하는 힘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-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변위 그래프는 오른쪽과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 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탄성력 제외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383005" y="1744296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39299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그리고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3820</TotalTime>
  <Words>1109</Words>
  <Application>Microsoft Office PowerPoint</Application>
  <PresentationFormat>와이드스크린</PresentationFormat>
  <Paragraphs>251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26</cp:revision>
  <dcterms:created xsi:type="dcterms:W3CDTF">2023-06-21T08:57:28Z</dcterms:created>
  <dcterms:modified xsi:type="dcterms:W3CDTF">2023-06-29T07:37:22Z</dcterms:modified>
</cp:coreProperties>
</file>